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/>
      <p:regular r:id="rId13"/>
    </p:embeddedFont>
    <p:embeddedFont>
      <p:font typeface="Open Sans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neetlaha.r2@gmail.com" TargetMode="Externa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Raneet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Laha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Aiml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/22/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055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raneetlaha.r2@gmail.com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Service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332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919883270377</cp:lastModifiedBy>
  <cp:revision>8</cp:revision>
  <dcterms:created xsi:type="dcterms:W3CDTF">2025-05-10T07:48:53Z</dcterms:created>
  <dcterms:modified xsi:type="dcterms:W3CDTF">2025-05-10T13:30:23Z</dcterms:modified>
</cp:coreProperties>
</file>